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529C7-CE67-4813-A369-3447530C10ED}" type="datetimeFigureOut">
              <a:rPr lang="pl-PL" smtClean="0"/>
              <a:t>2015-08-31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9770-A276-479B-80F3-F495140DE4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821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529C7-CE67-4813-A369-3447530C10ED}" type="datetimeFigureOut">
              <a:rPr lang="pl-PL" smtClean="0"/>
              <a:t>2015-08-31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9770-A276-479B-80F3-F495140DE4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3223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529C7-CE67-4813-A369-3447530C10ED}" type="datetimeFigureOut">
              <a:rPr lang="pl-PL" smtClean="0"/>
              <a:t>2015-08-31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9770-A276-479B-80F3-F495140DE4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48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529C7-CE67-4813-A369-3447530C10ED}" type="datetimeFigureOut">
              <a:rPr lang="pl-PL" smtClean="0"/>
              <a:t>2015-08-31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9770-A276-479B-80F3-F495140DE4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045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529C7-CE67-4813-A369-3447530C10ED}" type="datetimeFigureOut">
              <a:rPr lang="pl-PL" smtClean="0"/>
              <a:t>2015-08-31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9770-A276-479B-80F3-F495140DE4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235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529C7-CE67-4813-A369-3447530C10ED}" type="datetimeFigureOut">
              <a:rPr lang="pl-PL" smtClean="0"/>
              <a:t>2015-08-31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9770-A276-479B-80F3-F495140DE4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5137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529C7-CE67-4813-A369-3447530C10ED}" type="datetimeFigureOut">
              <a:rPr lang="pl-PL" smtClean="0"/>
              <a:t>2015-08-31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9770-A276-479B-80F3-F495140DE4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79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529C7-CE67-4813-A369-3447530C10ED}" type="datetimeFigureOut">
              <a:rPr lang="pl-PL" smtClean="0"/>
              <a:t>2015-08-31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9770-A276-479B-80F3-F495140DE4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23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529C7-CE67-4813-A369-3447530C10ED}" type="datetimeFigureOut">
              <a:rPr lang="pl-PL" smtClean="0"/>
              <a:t>2015-08-31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9770-A276-479B-80F3-F495140DE4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799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529C7-CE67-4813-A369-3447530C10ED}" type="datetimeFigureOut">
              <a:rPr lang="pl-PL" smtClean="0"/>
              <a:t>2015-08-31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9770-A276-479B-80F3-F495140DE4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5330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529C7-CE67-4813-A369-3447530C10ED}" type="datetimeFigureOut">
              <a:rPr lang="pl-PL" smtClean="0"/>
              <a:t>2015-08-31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9770-A276-479B-80F3-F495140DE4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7130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529C7-CE67-4813-A369-3447530C10ED}" type="datetimeFigureOut">
              <a:rPr lang="pl-PL" smtClean="0"/>
              <a:t>2015-08-31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A9770-A276-479B-80F3-F495140DE4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374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4284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2056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2610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18" name="Group 2"/>
          <p:cNvGrpSpPr>
            <a:grpSpLocks/>
          </p:cNvGrpSpPr>
          <p:nvPr/>
        </p:nvGrpSpPr>
        <p:grpSpPr bwMode="auto">
          <a:xfrm>
            <a:off x="971600" y="260648"/>
            <a:ext cx="7704855" cy="6120680"/>
            <a:chOff x="1066" y="1071"/>
            <a:chExt cx="3355" cy="1996"/>
          </a:xfrm>
        </p:grpSpPr>
        <p:sp>
          <p:nvSpPr>
            <p:cNvPr id="86019" name="Rectangle 3"/>
            <p:cNvSpPr>
              <a:spLocks noChangeArrowheads="1"/>
            </p:cNvSpPr>
            <p:nvPr/>
          </p:nvSpPr>
          <p:spPr bwMode="auto">
            <a:xfrm>
              <a:off x="1066" y="1253"/>
              <a:ext cx="1655" cy="49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pl-PL" altLang="pl-PL" sz="2400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Systemy Informatyczne</a:t>
              </a:r>
            </a:p>
            <a:p>
              <a:pPr algn="ctr"/>
              <a:r>
                <a:rPr lang="pl-PL" altLang="pl-PL" sz="2400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i Technologie </a:t>
              </a:r>
              <a:r>
                <a:rPr lang="pl-PL" altLang="pl-PL" sz="2400" b="1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ICT</a:t>
              </a:r>
              <a:endParaRPr lang="pl-PL" altLang="pl-PL" sz="2400" dirty="0"/>
            </a:p>
          </p:txBody>
        </p:sp>
        <p:sp>
          <p:nvSpPr>
            <p:cNvPr id="86020" name="Rectangle 4"/>
            <p:cNvSpPr>
              <a:spLocks noChangeArrowheads="1"/>
            </p:cNvSpPr>
            <p:nvPr/>
          </p:nvSpPr>
          <p:spPr bwMode="auto">
            <a:xfrm>
              <a:off x="1121" y="2381"/>
              <a:ext cx="1610" cy="49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pl-PL" altLang="pl-PL" sz="2400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Organizacja</a:t>
              </a:r>
              <a:r>
                <a:rPr lang="pl-PL" altLang="pl-PL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</a:t>
              </a:r>
              <a:endParaRPr lang="pl-PL" altLang="pl-PL" b="1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86021" name="Rectangle 5"/>
            <p:cNvSpPr>
              <a:spLocks noChangeArrowheads="1"/>
            </p:cNvSpPr>
            <p:nvPr/>
          </p:nvSpPr>
          <p:spPr bwMode="auto">
            <a:xfrm>
              <a:off x="2925" y="1842"/>
              <a:ext cx="1496" cy="49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pl-PL" altLang="pl-PL" sz="2400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Zmiana</a:t>
              </a:r>
              <a:endParaRPr lang="pl-PL" altLang="pl-PL" sz="2400" dirty="0"/>
            </a:p>
          </p:txBody>
        </p:sp>
        <p:sp>
          <p:nvSpPr>
            <p:cNvPr id="86022" name="Line 6"/>
            <p:cNvSpPr>
              <a:spLocks noChangeShapeType="1"/>
            </p:cNvSpPr>
            <p:nvPr/>
          </p:nvSpPr>
          <p:spPr bwMode="auto">
            <a:xfrm>
              <a:off x="1791" y="1752"/>
              <a:ext cx="0" cy="6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86023" name="Line 7"/>
            <p:cNvSpPr>
              <a:spLocks noChangeShapeType="1"/>
            </p:cNvSpPr>
            <p:nvPr/>
          </p:nvSpPr>
          <p:spPr bwMode="auto">
            <a:xfrm>
              <a:off x="1791" y="2886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86024" name="Line 8"/>
            <p:cNvSpPr>
              <a:spLocks noChangeShapeType="1"/>
            </p:cNvSpPr>
            <p:nvPr/>
          </p:nvSpPr>
          <p:spPr bwMode="auto">
            <a:xfrm>
              <a:off x="1791" y="3067"/>
              <a:ext cx="18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86025" name="Line 9"/>
            <p:cNvSpPr>
              <a:spLocks noChangeShapeType="1"/>
            </p:cNvSpPr>
            <p:nvPr/>
          </p:nvSpPr>
          <p:spPr bwMode="auto">
            <a:xfrm>
              <a:off x="1791" y="1071"/>
              <a:ext cx="18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86026" name="Line 10"/>
            <p:cNvSpPr>
              <a:spLocks noChangeShapeType="1"/>
            </p:cNvSpPr>
            <p:nvPr/>
          </p:nvSpPr>
          <p:spPr bwMode="auto">
            <a:xfrm>
              <a:off x="1791" y="1071"/>
              <a:ext cx="0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86027" name="Line 11"/>
            <p:cNvSpPr>
              <a:spLocks noChangeShapeType="1"/>
            </p:cNvSpPr>
            <p:nvPr/>
          </p:nvSpPr>
          <p:spPr bwMode="auto">
            <a:xfrm flipV="1">
              <a:off x="3651" y="2341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86028" name="Line 12"/>
            <p:cNvSpPr>
              <a:spLocks noChangeShapeType="1"/>
            </p:cNvSpPr>
            <p:nvPr/>
          </p:nvSpPr>
          <p:spPr bwMode="auto">
            <a:xfrm flipV="1">
              <a:off x="3651" y="1071"/>
              <a:ext cx="0" cy="7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199555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18" name="Group 2"/>
          <p:cNvGrpSpPr>
            <a:grpSpLocks/>
          </p:cNvGrpSpPr>
          <p:nvPr/>
        </p:nvGrpSpPr>
        <p:grpSpPr bwMode="auto">
          <a:xfrm>
            <a:off x="1692275" y="1700213"/>
            <a:ext cx="5326063" cy="3168650"/>
            <a:chOff x="1066" y="1071"/>
            <a:chExt cx="3355" cy="1996"/>
          </a:xfrm>
        </p:grpSpPr>
        <p:sp>
          <p:nvSpPr>
            <p:cNvPr id="86019" name="Rectangle 3"/>
            <p:cNvSpPr>
              <a:spLocks noChangeArrowheads="1"/>
            </p:cNvSpPr>
            <p:nvPr/>
          </p:nvSpPr>
          <p:spPr bwMode="auto">
            <a:xfrm>
              <a:off x="1066" y="1253"/>
              <a:ext cx="1655" cy="49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pl-PL" altLang="pl-PL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Systemy Informatyczne</a:t>
              </a:r>
            </a:p>
            <a:p>
              <a:pPr algn="ctr"/>
              <a:r>
                <a:rPr lang="pl-PL" altLang="pl-PL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i Technologie </a:t>
              </a:r>
              <a:r>
                <a:rPr lang="pl-PL" altLang="pl-PL" b="1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ICT</a:t>
              </a:r>
              <a:endParaRPr lang="pl-PL" altLang="pl-PL" dirty="0"/>
            </a:p>
          </p:txBody>
        </p:sp>
        <p:sp>
          <p:nvSpPr>
            <p:cNvPr id="86020" name="Rectangle 4"/>
            <p:cNvSpPr>
              <a:spLocks noChangeArrowheads="1"/>
            </p:cNvSpPr>
            <p:nvPr/>
          </p:nvSpPr>
          <p:spPr bwMode="auto">
            <a:xfrm>
              <a:off x="1111" y="2387"/>
              <a:ext cx="1610" cy="49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pl-PL" altLang="pl-PL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Organizacja </a:t>
              </a:r>
              <a:endParaRPr lang="pl-PL" altLang="pl-PL" b="1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86021" name="Rectangle 5"/>
            <p:cNvSpPr>
              <a:spLocks noChangeArrowheads="1"/>
            </p:cNvSpPr>
            <p:nvPr/>
          </p:nvSpPr>
          <p:spPr bwMode="auto">
            <a:xfrm>
              <a:off x="2925" y="1842"/>
              <a:ext cx="1496" cy="49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pl-PL" altLang="pl-PL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Zmiana</a:t>
              </a:r>
              <a:endParaRPr lang="pl-PL" altLang="pl-PL" dirty="0"/>
            </a:p>
          </p:txBody>
        </p:sp>
        <p:sp>
          <p:nvSpPr>
            <p:cNvPr id="86022" name="Line 6"/>
            <p:cNvSpPr>
              <a:spLocks noChangeShapeType="1"/>
            </p:cNvSpPr>
            <p:nvPr/>
          </p:nvSpPr>
          <p:spPr bwMode="auto">
            <a:xfrm>
              <a:off x="1791" y="1752"/>
              <a:ext cx="0" cy="6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86023" name="Line 7"/>
            <p:cNvSpPr>
              <a:spLocks noChangeShapeType="1"/>
            </p:cNvSpPr>
            <p:nvPr/>
          </p:nvSpPr>
          <p:spPr bwMode="auto">
            <a:xfrm>
              <a:off x="1791" y="2886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86024" name="Line 8"/>
            <p:cNvSpPr>
              <a:spLocks noChangeShapeType="1"/>
            </p:cNvSpPr>
            <p:nvPr/>
          </p:nvSpPr>
          <p:spPr bwMode="auto">
            <a:xfrm>
              <a:off x="1791" y="3067"/>
              <a:ext cx="18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86025" name="Line 9"/>
            <p:cNvSpPr>
              <a:spLocks noChangeShapeType="1"/>
            </p:cNvSpPr>
            <p:nvPr/>
          </p:nvSpPr>
          <p:spPr bwMode="auto">
            <a:xfrm>
              <a:off x="1791" y="1071"/>
              <a:ext cx="18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86026" name="Line 10"/>
            <p:cNvSpPr>
              <a:spLocks noChangeShapeType="1"/>
            </p:cNvSpPr>
            <p:nvPr/>
          </p:nvSpPr>
          <p:spPr bwMode="auto">
            <a:xfrm>
              <a:off x="1791" y="1071"/>
              <a:ext cx="0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86027" name="Line 11"/>
            <p:cNvSpPr>
              <a:spLocks noChangeShapeType="1"/>
            </p:cNvSpPr>
            <p:nvPr/>
          </p:nvSpPr>
          <p:spPr bwMode="auto">
            <a:xfrm flipV="1">
              <a:off x="3651" y="2341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86028" name="Line 12"/>
            <p:cNvSpPr>
              <a:spLocks noChangeShapeType="1"/>
            </p:cNvSpPr>
            <p:nvPr/>
          </p:nvSpPr>
          <p:spPr bwMode="auto">
            <a:xfrm flipV="1">
              <a:off x="3651" y="1071"/>
              <a:ext cx="0" cy="7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179388" y="404813"/>
            <a:ext cx="87852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altLang="pl-PL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Cybernetyczny model </a:t>
            </a:r>
            <a:r>
              <a:rPr lang="pl-PL" altLang="pl-PL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organizacja – SI i </a:t>
            </a:r>
            <a:r>
              <a:rPr lang="pl-PL" altLang="pl-PL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technologie ICT</a:t>
            </a:r>
            <a:r>
              <a:rPr lang="pl-PL" altLang="pl-PL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379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24</Words>
  <Application>Microsoft Office PowerPoint</Application>
  <PresentationFormat>Pokaz na ekranie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Tanska</dc:creator>
  <cp:lastModifiedBy>Tanska</cp:lastModifiedBy>
  <cp:revision>3</cp:revision>
  <dcterms:created xsi:type="dcterms:W3CDTF">2015-08-31T09:42:40Z</dcterms:created>
  <dcterms:modified xsi:type="dcterms:W3CDTF">2015-08-31T11:40:04Z</dcterms:modified>
</cp:coreProperties>
</file>