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68" r:id="rId14"/>
    <p:sldId id="269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9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6E1BF-BC7C-4A88-80F8-1A4843ACF46D}" type="datetimeFigureOut">
              <a:rPr lang="pl-PL" smtClean="0"/>
              <a:t>22.02.2018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8D70-CB78-4EA9-91AA-2EC8C3E091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0050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6E1BF-BC7C-4A88-80F8-1A4843ACF46D}" type="datetimeFigureOut">
              <a:rPr lang="pl-PL" smtClean="0"/>
              <a:t>22.02.2018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8D70-CB78-4EA9-91AA-2EC8C3E091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6257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6E1BF-BC7C-4A88-80F8-1A4843ACF46D}" type="datetimeFigureOut">
              <a:rPr lang="pl-PL" smtClean="0"/>
              <a:t>22.02.2018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8D70-CB78-4EA9-91AA-2EC8C3E091C9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3455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6E1BF-BC7C-4A88-80F8-1A4843ACF46D}" type="datetimeFigureOut">
              <a:rPr lang="pl-PL" smtClean="0"/>
              <a:t>22.02.2018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8D70-CB78-4EA9-91AA-2EC8C3E091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6179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6E1BF-BC7C-4A88-80F8-1A4843ACF46D}" type="datetimeFigureOut">
              <a:rPr lang="pl-PL" smtClean="0"/>
              <a:t>22.02.2018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8D70-CB78-4EA9-91AA-2EC8C3E091C9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588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6E1BF-BC7C-4A88-80F8-1A4843ACF46D}" type="datetimeFigureOut">
              <a:rPr lang="pl-PL" smtClean="0"/>
              <a:t>22.02.2018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8D70-CB78-4EA9-91AA-2EC8C3E091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5370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6E1BF-BC7C-4A88-80F8-1A4843ACF46D}" type="datetimeFigureOut">
              <a:rPr lang="pl-PL" smtClean="0"/>
              <a:t>22.02.2018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8D70-CB78-4EA9-91AA-2EC8C3E091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8658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6E1BF-BC7C-4A88-80F8-1A4843ACF46D}" type="datetimeFigureOut">
              <a:rPr lang="pl-PL" smtClean="0"/>
              <a:t>22.02.2018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8D70-CB78-4EA9-91AA-2EC8C3E091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5891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6E1BF-BC7C-4A88-80F8-1A4843ACF46D}" type="datetimeFigureOut">
              <a:rPr lang="pl-PL" smtClean="0"/>
              <a:t>22.02.2018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8D70-CB78-4EA9-91AA-2EC8C3E091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9360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6E1BF-BC7C-4A88-80F8-1A4843ACF46D}" type="datetimeFigureOut">
              <a:rPr lang="pl-PL" smtClean="0"/>
              <a:t>22.02.2018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8D70-CB78-4EA9-91AA-2EC8C3E091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8749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6E1BF-BC7C-4A88-80F8-1A4843ACF46D}" type="datetimeFigureOut">
              <a:rPr lang="pl-PL" smtClean="0"/>
              <a:t>22.02.2018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8D70-CB78-4EA9-91AA-2EC8C3E091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5787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6E1BF-BC7C-4A88-80F8-1A4843ACF46D}" type="datetimeFigureOut">
              <a:rPr lang="pl-PL" smtClean="0"/>
              <a:t>22.02.2018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8D70-CB78-4EA9-91AA-2EC8C3E091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5956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6E1BF-BC7C-4A88-80F8-1A4843ACF46D}" type="datetimeFigureOut">
              <a:rPr lang="pl-PL" smtClean="0"/>
              <a:t>22.02.2018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8D70-CB78-4EA9-91AA-2EC8C3E091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386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6E1BF-BC7C-4A88-80F8-1A4843ACF46D}" type="datetimeFigureOut">
              <a:rPr lang="pl-PL" smtClean="0"/>
              <a:t>22.02.2018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8D70-CB78-4EA9-91AA-2EC8C3E091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108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6E1BF-BC7C-4A88-80F8-1A4843ACF46D}" type="datetimeFigureOut">
              <a:rPr lang="pl-PL" smtClean="0"/>
              <a:t>22.02.2018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8D70-CB78-4EA9-91AA-2EC8C3E091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28080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6E1BF-BC7C-4A88-80F8-1A4843ACF46D}" type="datetimeFigureOut">
              <a:rPr lang="pl-PL" smtClean="0"/>
              <a:t>22.02.2018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8D70-CB78-4EA9-91AA-2EC8C3E091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7703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6E1BF-BC7C-4A88-80F8-1A4843ACF46D}" type="datetimeFigureOut">
              <a:rPr lang="pl-PL" smtClean="0"/>
              <a:t>22.02.2018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D8E8D70-CB78-4EA9-91AA-2EC8C3E091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5617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rogerdudler.github.io/git-guide/index.pl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rogerdudler.github.io/git-guide/index.pl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alexp75.files.wordpress.com/2017/02/git-mervge-vs-rebase.png?w=648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cunghocit.org/howto/images/Git_StorageDataFlow.pn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pro.pl/systemy-kontroli-wersji-vcs-git-svn-cvs-mercurial-bazaar-ktory-wybrac/" TargetMode="External"/><Relationship Id="rId2" Type="http://schemas.openxmlformats.org/officeDocument/2006/relationships/hyperlink" Target="https://pl.wikipedia.org/wiki/System_kontroli_wersj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l.wikipedia.org/wiki/Git_(oprogramowanie)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l.wikipedia.org/wiki/System_kontroli_wersj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spro.pl/systemy-kontroli-wersji-vcs-git-svn-cvs-mercurial-bazaar-ktory-wybrac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spro.pl/systemy-kontroli-wersji-vcs-git-svn-cvs-mercurial-bazaar-ktory-wybrac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l.wikipedia.org/wiki/System_kontroli_wersj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l.wikipedia.org/wiki/Git_(oprogramowanie)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about.gitlab.com/features/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-scm.com/" TargetMode="External"/><Relationship Id="rId2" Type="http://schemas.openxmlformats.org/officeDocument/2006/relationships/hyperlink" Target="https://about.gitlab.com/application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BD1BEB-4071-4767-AE86-D3098F89A5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Git</a:t>
            </a:r>
            <a:br>
              <a:rPr lang="pl-PL" dirty="0"/>
            </a:br>
            <a:r>
              <a:rPr lang="pl-PL" dirty="0"/>
              <a:t>- system kontroli wersji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776555D-64A7-42C5-B9A0-566DD0810F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786369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EF468C-D58F-4F9C-9FC0-43FEA1AED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Zasada działania, migawka (</a:t>
            </a:r>
            <a:r>
              <a:rPr lang="pl-PL" dirty="0" err="1"/>
              <a:t>snapshot</a:t>
            </a:r>
            <a:r>
              <a:rPr lang="pl-PL" dirty="0"/>
              <a:t>):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77488A1-A67E-4D6A-9CCE-711369D4A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Źródło: </a:t>
            </a:r>
            <a:r>
              <a:rPr lang="pl-PL" dirty="0">
                <a:hlinkClick r:id="rId2"/>
              </a:rPr>
              <a:t>link</a:t>
            </a:r>
            <a:r>
              <a:rPr lang="pl-PL" dirty="0"/>
              <a:t>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3528F36A-B55A-4286-8AC1-97C2B427D2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284" y="1795234"/>
            <a:ext cx="7211431" cy="3267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474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E2A6D0-6904-4ABF-A08F-5AE11A678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Możliwość tworzenia gałęzi (</a:t>
            </a:r>
            <a:r>
              <a:rPr lang="pl-PL" dirty="0" err="1"/>
              <a:t>branch</a:t>
            </a:r>
            <a:r>
              <a:rPr lang="pl-PL" dirty="0"/>
              <a:t>):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392F589-C081-43E8-AF38-5E8661CF1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Źródło: </a:t>
            </a:r>
            <a:r>
              <a:rPr lang="pl-PL" dirty="0">
                <a:hlinkClick r:id="rId2"/>
              </a:rPr>
              <a:t>link</a:t>
            </a:r>
            <a:r>
              <a:rPr lang="pl-PL" dirty="0"/>
              <a:t>.</a:t>
            </a:r>
          </a:p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AC963E4A-41B5-41DA-9A69-B6AD5F8A78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36" y="1804761"/>
            <a:ext cx="8621328" cy="3248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192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7B2FBD-1001-4F6E-A740-4E82F25C8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Merge</a:t>
            </a:r>
            <a:r>
              <a:rPr lang="pl-PL" dirty="0"/>
              <a:t> vs </a:t>
            </a:r>
            <a:r>
              <a:rPr lang="pl-PL" dirty="0" err="1"/>
              <a:t>rebase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C75E96F-9327-42AB-BA97-CA56C8E64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Źródło: </a:t>
            </a:r>
            <a:r>
              <a:rPr lang="pl-PL" dirty="0">
                <a:hlinkClick r:id="rId2"/>
              </a:rPr>
              <a:t>link</a:t>
            </a:r>
            <a:r>
              <a:rPr lang="pl-PL" dirty="0"/>
              <a:t>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C7512A50-7342-442E-84D5-90EAB814B0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509" y="1930400"/>
            <a:ext cx="4939233" cy="2759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877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B0081F-266D-4075-813D-BC1E53A60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Przepływ pracy między lokalnym a zdalnym projektem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E00035-854A-421C-86B8-03BFA4D40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Źródło: </a:t>
            </a:r>
            <a:r>
              <a:rPr lang="pl-PL" dirty="0">
                <a:hlinkClick r:id="rId2"/>
              </a:rPr>
              <a:t>link</a:t>
            </a:r>
            <a:r>
              <a:rPr lang="pl-PL" dirty="0"/>
              <a:t>.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CD1BCD0A-7F10-479B-B806-D5869065BF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223" y="1930400"/>
            <a:ext cx="3795089" cy="374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663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550A35-0437-4187-82A9-F4AF95F8E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6B81232-DECE-4226-90DD-E07DC6FE3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3337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4F3DF0-BC04-4BB2-873E-31B0C78CF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Bibliografia: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4F61DDF-D190-4B75-BB98-D466D98A1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https://pl.wikipedia.org/wiki/System_kontroli_wersji</a:t>
            </a:r>
            <a:r>
              <a:rPr lang="pl-PL" dirty="0"/>
              <a:t>, dostęp online 20.02.2018.</a:t>
            </a:r>
          </a:p>
          <a:p>
            <a:r>
              <a:rPr lang="pl-PL" dirty="0">
                <a:hlinkClick r:id="rId3"/>
              </a:rPr>
              <a:t>https://www.ispro.pl/systemy-kontroli-wersji-vcs-git-svn-cvs-mercurial-bazaar-ktory-wybrac/</a:t>
            </a:r>
            <a:r>
              <a:rPr lang="pl-PL" dirty="0"/>
              <a:t>, dostęp online 20.02.2018.</a:t>
            </a:r>
          </a:p>
          <a:p>
            <a:r>
              <a:rPr lang="pl-PL" dirty="0">
                <a:hlinkClick r:id="rId4"/>
              </a:rPr>
              <a:t>https://pl.wikipedia.org/wiki/Git_(oprogramowanie)</a:t>
            </a:r>
            <a:r>
              <a:rPr lang="pl-PL" dirty="0"/>
              <a:t>, dostęp online 21.02.2018.</a:t>
            </a:r>
          </a:p>
        </p:txBody>
      </p:sp>
    </p:spTree>
    <p:extLst>
      <p:ext uri="{BB962C8B-B14F-4D97-AF65-F5344CB8AC3E}">
        <p14:creationId xmlns:p14="http://schemas.microsoft.com/office/powerpoint/2010/main" val="4277903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8EF1DDA-D7DD-4D3E-9104-A1D5E1EAF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System kontroli wersji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FC5412F-D12F-417E-863C-82A7F59F5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Oprogramowanie służące do śledzenia zmian głównie w kodzie źródłowym oraz pomocy programistom w łączeniu zmian dokonanych w plikach przez wiele osób w różnym czasie.</a:t>
            </a:r>
          </a:p>
          <a:p>
            <a:endParaRPr lang="pl-PL" sz="2800" dirty="0"/>
          </a:p>
          <a:p>
            <a:r>
              <a:rPr lang="pl-PL" sz="2800" dirty="0"/>
              <a:t>Źródło: </a:t>
            </a:r>
            <a:r>
              <a:rPr lang="pl-PL" sz="2800" dirty="0">
                <a:hlinkClick r:id="rId2"/>
              </a:rPr>
              <a:t>link</a:t>
            </a:r>
            <a:r>
              <a:rPr lang="pl-PL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6708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12A276-AEE6-4025-B7D7-B0874BDF3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Funkcje systemu kontroli wersji: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D29D86-90AA-44B3-8808-F28A32F33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przechowywanie i kontrola dostępu do plików związanych z projektem,</a:t>
            </a:r>
          </a:p>
          <a:p>
            <a:r>
              <a:rPr lang="pl-PL" dirty="0"/>
              <a:t>historia zmian,</a:t>
            </a:r>
          </a:p>
          <a:p>
            <a:r>
              <a:rPr lang="pl-PL" dirty="0"/>
              <a:t>śledzenie modyfikacji zachodzących w poszczególnych plikach,</a:t>
            </a:r>
          </a:p>
          <a:p>
            <a:r>
              <a:rPr lang="pl-PL" dirty="0"/>
              <a:t>pełna dokumentacja wprowadzanych zmian,</a:t>
            </a:r>
          </a:p>
          <a:p>
            <a:r>
              <a:rPr lang="pl-PL" dirty="0"/>
              <a:t>możliwość tworzenia i śledzenia różnorodnych konfiguracji oprogramowania,</a:t>
            </a:r>
          </a:p>
          <a:p>
            <a:r>
              <a:rPr lang="pl-PL" dirty="0"/>
              <a:t>udostępnianie kolejnych wersji poszczególnych plików.</a:t>
            </a:r>
          </a:p>
          <a:p>
            <a:pPr marL="0" indent="0">
              <a:buNone/>
            </a:pPr>
            <a:r>
              <a:rPr lang="pl-PL" dirty="0"/>
              <a:t>Źródło: </a:t>
            </a:r>
            <a:r>
              <a:rPr lang="pl-PL" dirty="0">
                <a:hlinkClick r:id="rId2"/>
              </a:rPr>
              <a:t>link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689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A66804-15DF-4C54-A5B1-A904FD397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2800" dirty="0"/>
              <a:t>Funkcje związane z organizacją pracy zespołu rozwijającego oprogramowanie: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D68C6B2-6678-40C0-AD8F-1F0C9B13C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kontrola dostępu do plików dla uczestników,</a:t>
            </a:r>
          </a:p>
          <a:p>
            <a:r>
              <a:rPr lang="pl-PL" dirty="0"/>
              <a:t>synchronizacja zmian wprowadzana przez różnych autorów,</a:t>
            </a:r>
          </a:p>
          <a:p>
            <a:r>
              <a:rPr lang="pl-PL" dirty="0"/>
              <a:t>praca w środowisku rozproszonym w sieci komputerowej,</a:t>
            </a:r>
          </a:p>
          <a:p>
            <a:r>
              <a:rPr lang="pl-PL" dirty="0"/>
              <a:t>kontrola etapów rozwijania projektu,</a:t>
            </a:r>
          </a:p>
          <a:p>
            <a:r>
              <a:rPr lang="pl-PL" dirty="0"/>
              <a:t>rozwiązywanie konfliktów pomiędzy zmianami.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Źródło: </a:t>
            </a:r>
            <a:r>
              <a:rPr lang="pl-PL" dirty="0">
                <a:hlinkClick r:id="rId2"/>
              </a:rPr>
              <a:t>link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7569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C337DD-3465-4795-8710-296030770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Pytanie:</a:t>
            </a:r>
            <a:br>
              <a:rPr lang="pl-PL" dirty="0"/>
            </a:br>
            <a:r>
              <a:rPr lang="pl-PL" dirty="0"/>
              <a:t>który system wybrać?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340CB43-3E2B-44D9-9B99-7757F8B506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0549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96322431-CD71-49AF-BA0C-E4A3450F9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197" y="488516"/>
            <a:ext cx="6381116" cy="55528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Systemy kontroli wersji dzielą się na:</a:t>
            </a:r>
          </a:p>
          <a:p>
            <a:r>
              <a:rPr lang="pl-PL" dirty="0"/>
              <a:t>lokalne, pozwalające na zapisanie danych jedynie na lokalnym komputerze (np. SCCS oraz RCS)</a:t>
            </a:r>
          </a:p>
          <a:p>
            <a:r>
              <a:rPr lang="pl-PL" dirty="0"/>
              <a:t>scentralizowane, oparte na architekturze klient-serwer (np. CVS, </a:t>
            </a:r>
            <a:r>
              <a:rPr lang="pl-PL" dirty="0" err="1"/>
              <a:t>Subversion</a:t>
            </a:r>
            <a:r>
              <a:rPr lang="pl-PL" dirty="0"/>
              <a:t>)</a:t>
            </a:r>
          </a:p>
          <a:p>
            <a:r>
              <a:rPr lang="pl-PL" dirty="0"/>
              <a:t>rozproszone, oparte na architekturze P2P (np. </a:t>
            </a:r>
            <a:r>
              <a:rPr lang="pl-PL" dirty="0" err="1"/>
              <a:t>BitKeeper</a:t>
            </a:r>
            <a:r>
              <a:rPr lang="pl-PL" dirty="0"/>
              <a:t>, </a:t>
            </a:r>
            <a:r>
              <a:rPr lang="pl-PL" dirty="0" err="1"/>
              <a:t>Code</a:t>
            </a:r>
            <a:r>
              <a:rPr lang="pl-PL" dirty="0"/>
              <a:t> Co-</a:t>
            </a:r>
            <a:r>
              <a:rPr lang="pl-PL" dirty="0" err="1"/>
              <a:t>op</a:t>
            </a:r>
            <a:r>
              <a:rPr lang="pl-PL" dirty="0"/>
              <a:t>, Git, </a:t>
            </a:r>
            <a:r>
              <a:rPr lang="pl-PL" dirty="0" err="1"/>
              <a:t>svk</a:t>
            </a:r>
            <a:r>
              <a:rPr lang="pl-PL" dirty="0"/>
              <a:t>).</a:t>
            </a:r>
          </a:p>
          <a:p>
            <a:pPr marL="0" indent="0">
              <a:buNone/>
            </a:pPr>
            <a:r>
              <a:rPr lang="pl-PL" dirty="0"/>
              <a:t>Pierwsza grupa zapisuje jedynie wersje plików z lokalnego komputera. W rozwiązaniach scentralizowanych istnieje jedno centralne repozytorium, z którym wszyscy użytkownicy systemu synchronizują swoje zmiany. Rozwiązania rozproszone pozwalają na prowadzenie równoprawnych, niezależnych gałęzi, które można dowolnie synchronizować ze sobą nawzajem.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Źródło: </a:t>
            </a:r>
            <a:r>
              <a:rPr lang="pl-PL" dirty="0">
                <a:hlinkClick r:id="rId2"/>
              </a:rPr>
              <a:t>link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9412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BD014B-4201-4A66-ACC2-C71229E60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Cechy Gita: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E2E315-7822-4870-9AEB-1336D25E5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8" y="1440494"/>
            <a:ext cx="6668023" cy="4897676"/>
          </a:xfrm>
        </p:spPr>
        <p:txBody>
          <a:bodyPr>
            <a:normAutofit fontScale="92500" lnSpcReduction="20000"/>
          </a:bodyPr>
          <a:lstStyle/>
          <a:p>
            <a:r>
              <a:rPr lang="pl-PL" dirty="0"/>
              <a:t>Dobre wsparcie dla rozgałęzionego procesu tworzenia oprogramowania: jest dostępnych kilka algorytmów łączenia zmian z dwóch gałęzi, a także możliwość dodawania własnych algorytmów.</a:t>
            </a:r>
          </a:p>
          <a:p>
            <a:r>
              <a:rPr lang="pl-PL" dirty="0"/>
              <a:t>Praca off-</a:t>
            </a:r>
            <a:r>
              <a:rPr lang="pl-PL" dirty="0" err="1"/>
              <a:t>line</a:t>
            </a:r>
            <a:r>
              <a:rPr lang="pl-PL" dirty="0"/>
              <a:t>: każdy programista posiada własną kopię repozytorium, do której może zapisywać zmiany bez połączenia z siecią; następnie zmiany mogą być wymieniane między lokalnymi repozytoriami.</a:t>
            </a:r>
          </a:p>
          <a:p>
            <a:r>
              <a:rPr lang="pl-PL" dirty="0"/>
              <a:t>Wsparcie dla istniejących protokołów sieciowych: dane można wymieniać przez HTTP(S), FTP, </a:t>
            </a:r>
            <a:r>
              <a:rPr lang="pl-PL" dirty="0" err="1"/>
              <a:t>rsync</a:t>
            </a:r>
            <a:r>
              <a:rPr lang="pl-PL" dirty="0"/>
              <a:t>, SSH.</a:t>
            </a:r>
          </a:p>
          <a:p>
            <a:r>
              <a:rPr lang="pl-PL" dirty="0"/>
              <a:t>Efektywna praca z dużymi projektami: system Git według zapewnień </a:t>
            </a:r>
            <a:r>
              <a:rPr lang="pl-PL" dirty="0" err="1"/>
              <a:t>Torvaldsa</a:t>
            </a:r>
            <a:r>
              <a:rPr lang="pl-PL" dirty="0"/>
              <a:t>, a także według testów fundacji Mozilla, jest o rzędy wielkości szybszy niż niektóre konkurencyjne rozwiązania.</a:t>
            </a:r>
          </a:p>
          <a:p>
            <a:r>
              <a:rPr lang="pl-PL" dirty="0"/>
              <a:t>Każda rewizja to obraz całego projektu: w przeciwieństwie do innych systemów kontroli wersji, Git nie zapamiętuje zmian między kolejnymi rewizjami, lecz kompletne obrazy. Z jednej strony wymaga to nieco więcej pracy aby porównać dwie rewizje, z drugiej jednak pozwala np. na automatyczną obsługę zmian nazw plików.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C1332C1F-0A2C-48B1-83EC-2C06A47B29AD}"/>
              </a:ext>
            </a:extLst>
          </p:cNvPr>
          <p:cNvSpPr txBox="1"/>
          <p:nvPr/>
        </p:nvSpPr>
        <p:spPr>
          <a:xfrm>
            <a:off x="826718" y="6438378"/>
            <a:ext cx="4321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Źródło: </a:t>
            </a:r>
            <a:r>
              <a:rPr lang="pl-PL" dirty="0">
                <a:hlinkClick r:id="rId2"/>
              </a:rPr>
              <a:t>link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0966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FD3259E-9FAA-408E-A1BB-3E398CE17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Nasze narzędzie:</a:t>
            </a:r>
            <a:br>
              <a:rPr lang="pl-PL" dirty="0"/>
            </a:br>
            <a:r>
              <a:rPr lang="pl-PL" dirty="0" err="1"/>
              <a:t>GitLab</a:t>
            </a:r>
            <a:endParaRPr lang="pl-PL" dirty="0"/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B5CBCEC0-E1DD-4291-9DBF-BD92AC2B2B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https://about.gitlab.com/features/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6275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A8BDAF-8FF6-45E9-A03A-8E1A31AFD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Wybór narzędzi, środowiska pracy, systemu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E47AA1-F7BF-4522-B216-6C3F917C3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Pełna lista </a:t>
            </a:r>
            <a:r>
              <a:rPr lang="pl-PL" dirty="0">
                <a:hlinkClick r:id="rId2"/>
              </a:rPr>
              <a:t>https://about.gitlab.com/applications/</a:t>
            </a:r>
            <a:endParaRPr lang="pl-PL" dirty="0"/>
          </a:p>
          <a:p>
            <a:endParaRPr lang="pl-PL" dirty="0"/>
          </a:p>
          <a:p>
            <a:r>
              <a:rPr lang="pl-PL" dirty="0"/>
              <a:t>My skorzystamy z GIT </a:t>
            </a:r>
            <a:r>
              <a:rPr lang="pl-PL" dirty="0" err="1"/>
              <a:t>Bash</a:t>
            </a:r>
            <a:r>
              <a:rPr lang="pl-PL" dirty="0"/>
              <a:t> – do pobrania ze strony </a:t>
            </a:r>
            <a:r>
              <a:rPr lang="pl-PL" dirty="0">
                <a:hlinkClick r:id="rId3"/>
              </a:rPr>
              <a:t>https://git-scm.com/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4252546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Niebieski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110</TotalTime>
  <Words>536</Words>
  <Application>Microsoft Office PowerPoint</Application>
  <PresentationFormat>Pokaz na ekranie (4:3)</PresentationFormat>
  <Paragraphs>91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Faseta</vt:lpstr>
      <vt:lpstr>Git - system kontroli wersji</vt:lpstr>
      <vt:lpstr>System kontroli wersji</vt:lpstr>
      <vt:lpstr>Funkcje systemu kontroli wersji:</vt:lpstr>
      <vt:lpstr>Funkcje związane z organizacją pracy zespołu rozwijającego oprogramowanie:</vt:lpstr>
      <vt:lpstr>Pytanie: który system wybrać?</vt:lpstr>
      <vt:lpstr>Prezentacja programu PowerPoint</vt:lpstr>
      <vt:lpstr>Cechy Gita:</vt:lpstr>
      <vt:lpstr>Nasze narzędzie: GitLab</vt:lpstr>
      <vt:lpstr>Wybór narzędzi, środowiska pracy, systemu</vt:lpstr>
      <vt:lpstr>Zasada działania, migawka (snapshot):</vt:lpstr>
      <vt:lpstr>Możliwość tworzenia gałęzi (branch):</vt:lpstr>
      <vt:lpstr>Merge vs rebase</vt:lpstr>
      <vt:lpstr>Przepływ pracy między lokalnym a zdalnym projektem</vt:lpstr>
      <vt:lpstr>Prezentacja programu PowerPoint</vt:lpstr>
      <vt:lpstr>Bibliografia: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Git - system kontroli wersji</dc:title>
  <dc:creator>Piotrek</dc:creator>
  <cp:lastModifiedBy>Piotrek</cp:lastModifiedBy>
  <cp:revision>11</cp:revision>
  <dcterms:created xsi:type="dcterms:W3CDTF">2018-02-20T13:31:52Z</dcterms:created>
  <dcterms:modified xsi:type="dcterms:W3CDTF">2018-02-22T06:38:46Z</dcterms:modified>
</cp:coreProperties>
</file>