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  <p:sldMasterId id="2147483803" r:id="rId2"/>
  </p:sldMasterIdLst>
  <p:notesMasterIdLst>
    <p:notesMasterId r:id="rId12"/>
  </p:notesMasterIdLst>
  <p:sldIdLst>
    <p:sldId id="282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iotr Jast" initials="PJ" lastIdx="1" clrIdx="0">
    <p:extLst>
      <p:ext uri="{19B8F6BF-5375-455C-9EA6-DF929625EA0E}">
        <p15:presenceInfo xmlns:p15="http://schemas.microsoft.com/office/powerpoint/2012/main" userId="71380495f86fcb4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7" autoAdjust="0"/>
    <p:restoredTop sz="94660"/>
  </p:normalViewPr>
  <p:slideViewPr>
    <p:cSldViewPr snapToGrid="0">
      <p:cViewPr varScale="1">
        <p:scale>
          <a:sx n="77" d="100"/>
          <a:sy n="77" d="100"/>
        </p:scale>
        <p:origin x="10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EA65D4-DA07-4ADD-AAD2-61DE9E272200}" type="datetimeFigureOut">
              <a:rPr lang="pl-PL" smtClean="0"/>
              <a:t>30.12.2017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ADD28E-B2AD-464B-AFFE-93B61DFC7E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5938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30.12.2017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1957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30.12.2017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9734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30.12.2017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16059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30.12.2017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38712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30.12.2017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23149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30.12.2017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62121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30.12.2017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36105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30.12.2017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54855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30.12.2017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16303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30.12.2017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48518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30.12.2017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8783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30.12.2017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65149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30.12.2017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24476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30.12.2017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49309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30.12.2017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22155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30.12.2017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42529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30.12.2017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76051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30.12.2017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154698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30.12.2017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39926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30.12.2017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24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30.12.2017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686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30.12.2017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5738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30.12.2017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705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30.12.2017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414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30.12.2017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73868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30.12.2017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5806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30.12.2017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2462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AE5BF5-78BB-4BAC-81B8-F63D59141CA7}" type="datetimeFigureOut">
              <a:rPr lang="pl-PL" smtClean="0"/>
              <a:t>30.12.2017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848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E5BF5-78BB-4BAC-81B8-F63D59141CA7}" type="datetimeFigureOut">
              <a:rPr lang="pl-PL" smtClean="0"/>
              <a:t>30.12.2017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3903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  <p:sldLayoutId id="2147483816" r:id="rId13"/>
    <p:sldLayoutId id="2147483817" r:id="rId14"/>
    <p:sldLayoutId id="2147483818" r:id="rId15"/>
    <p:sldLayoutId id="214748381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Piotrekk16/Wyklad9Z" TargetMode="Externa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Zdarzenia (eventy)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Zdarzenia służą do powiadomienia użytkownika, gdy w używanej klasie dojdzie do pewnych wydarzeń zdefiniowanych przez twórcę klasy.</a:t>
            </a:r>
          </a:p>
          <a:p>
            <a:r>
              <a:rPr lang="pl-PL" dirty="0"/>
              <a:t>Możemy dzięki temu w odpowiedni sposób reagować np. jeśli wartość zmiennej została zmieniona lub jeśli użytkownik kliknął w przycisk.</a:t>
            </a:r>
          </a:p>
          <a:p>
            <a:endParaRPr lang="pl-PL" dirty="0"/>
          </a:p>
          <a:p>
            <a:r>
              <a:rPr lang="pl-PL" dirty="0"/>
              <a:t>Więcej zastosować dla WPF, </a:t>
            </a:r>
            <a:r>
              <a:rPr lang="pl-PL" dirty="0" err="1"/>
              <a:t>WinForms</a:t>
            </a:r>
            <a:r>
              <a:rPr lang="pl-PL" dirty="0"/>
              <a:t>, </a:t>
            </a:r>
            <a:r>
              <a:rPr lang="pl-PL" dirty="0" err="1"/>
              <a:t>Xamarin</a:t>
            </a:r>
            <a:r>
              <a:rPr lang="pl-PL" dirty="0"/>
              <a:t>, XNA, ASP.NET.</a:t>
            </a:r>
          </a:p>
        </p:txBody>
      </p:sp>
    </p:spTree>
    <p:extLst>
      <p:ext uri="{BB962C8B-B14F-4D97-AF65-F5344CB8AC3E}">
        <p14:creationId xmlns:p14="http://schemas.microsoft.com/office/powerpoint/2010/main" val="4187160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Definicja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8" y="2160590"/>
            <a:ext cx="6794501" cy="3880773"/>
          </a:xfrm>
        </p:spPr>
        <p:txBody>
          <a:bodyPr/>
          <a:lstStyle/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public event </a:t>
            </a:r>
            <a:r>
              <a:rPr lang="pl-PL" dirty="0" err="1">
                <a:latin typeface="Consolas" panose="020B0609020204030204" pitchFamily="49" charset="0"/>
              </a:rPr>
              <a:t>TypDelegata</a:t>
            </a:r>
            <a:r>
              <a:rPr lang="pl-PL" dirty="0">
                <a:latin typeface="Consolas" panose="020B0609020204030204" pitchFamily="49" charset="0"/>
              </a:rPr>
              <a:t> </a:t>
            </a:r>
            <a:r>
              <a:rPr lang="pl-PL" dirty="0" err="1">
                <a:latin typeface="Consolas" panose="020B0609020204030204" pitchFamily="49" charset="0"/>
              </a:rPr>
              <a:t>NazwaZdarzenia</a:t>
            </a:r>
            <a:r>
              <a:rPr lang="pl-PL" dirty="0"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public </a:t>
            </a:r>
            <a:r>
              <a:rPr lang="pl-PL" dirty="0" err="1">
                <a:latin typeface="Consolas" panose="020B0609020204030204" pitchFamily="49" charset="0"/>
              </a:rPr>
              <a:t>delegate</a:t>
            </a:r>
            <a:r>
              <a:rPr lang="pl-PL" dirty="0">
                <a:latin typeface="Consolas" panose="020B0609020204030204" pitchFamily="49" charset="0"/>
              </a:rPr>
              <a:t> </a:t>
            </a:r>
            <a:r>
              <a:rPr lang="pl-PL" dirty="0" err="1">
                <a:latin typeface="Consolas" panose="020B0609020204030204" pitchFamily="49" charset="0"/>
              </a:rPr>
              <a:t>void</a:t>
            </a:r>
            <a:r>
              <a:rPr lang="pl-PL" dirty="0">
                <a:latin typeface="Consolas" panose="020B0609020204030204" pitchFamily="49" charset="0"/>
              </a:rPr>
              <a:t> 	</a:t>
            </a:r>
            <a:r>
              <a:rPr lang="pl-PL" dirty="0" err="1">
                <a:latin typeface="Consolas" panose="020B0609020204030204" pitchFamily="49" charset="0"/>
              </a:rPr>
              <a:t>WartoscZmienionaEventHandler</a:t>
            </a:r>
            <a:r>
              <a:rPr lang="pl-PL" dirty="0">
                <a:latin typeface="Consolas" panose="020B0609020204030204" pitchFamily="49" charset="0"/>
              </a:rPr>
              <a:t>(</a:t>
            </a:r>
            <a:r>
              <a:rPr lang="pl-PL" dirty="0" err="1">
                <a:latin typeface="Consolas" panose="020B0609020204030204" pitchFamily="49" charset="0"/>
              </a:rPr>
              <a:t>int</a:t>
            </a:r>
            <a:r>
              <a:rPr lang="pl-PL" dirty="0">
                <a:latin typeface="Consolas" panose="020B0609020204030204" pitchFamily="49" charset="0"/>
              </a:rPr>
              <a:t> </a:t>
            </a:r>
            <a:r>
              <a:rPr lang="pl-PL" dirty="0" err="1">
                <a:latin typeface="Consolas" panose="020B0609020204030204" pitchFamily="49" charset="0"/>
              </a:rPr>
              <a:t>obecnaWartosc</a:t>
            </a:r>
            <a:r>
              <a:rPr lang="pl-PL" dirty="0"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public event </a:t>
            </a:r>
            <a:r>
              <a:rPr lang="pl-PL" dirty="0" err="1">
                <a:latin typeface="Consolas" panose="020B0609020204030204" pitchFamily="49" charset="0"/>
              </a:rPr>
              <a:t>WartoscZmienionaEventHandler</a:t>
            </a:r>
            <a:r>
              <a:rPr lang="pl-PL" dirty="0">
                <a:latin typeface="Consolas" panose="020B0609020204030204" pitchFamily="49" charset="0"/>
              </a:rPr>
              <a:t> 		</a:t>
            </a:r>
            <a:r>
              <a:rPr lang="pl-PL" dirty="0" err="1">
                <a:latin typeface="Consolas" panose="020B0609020204030204" pitchFamily="49" charset="0"/>
              </a:rPr>
              <a:t>WartoscZmieniona</a:t>
            </a:r>
            <a:r>
              <a:rPr lang="pl-PL" dirty="0">
                <a:latin typeface="Consolas" panose="020B060902020403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215396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8" y="2160590"/>
            <a:ext cx="7734302" cy="3880773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class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PobieraczPlikow</a:t>
            </a:r>
            <a:endParaRPr lang="pl-PL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pl-PL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delegate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BladPobierniaDelegata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pl-PL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wiadomosc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pl-PL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delegate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SkonczonePobieranieDelegata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pPr marL="0" indent="0">
              <a:spcBef>
                <a:spcPts val="0"/>
              </a:spcBef>
              <a:buNone/>
            </a:pPr>
            <a:endParaRPr lang="pl-PL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private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liczbaPobranychPlikow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private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liczbaDoPobraniaPlikow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}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47852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8" y="774700"/>
            <a:ext cx="7454901" cy="52666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class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PobieraczPlikow</a:t>
            </a:r>
            <a:endParaRPr lang="pl-PL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{</a:t>
            </a:r>
          </a:p>
          <a:p>
            <a:pPr marL="0" indent="0"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pl-PL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delegate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BladPobierniaDelegata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pl-PL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wiadomosc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pl-PL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event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BladPobierniaDelegata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PrzyBledziePobierania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endParaRPr lang="pl-PL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pl-PL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delegate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SkonczonePobieranieDelegata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pl-PL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event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SkonczonePobieranieDelegata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SkonczonePobieranie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endParaRPr lang="pl-PL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private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liczbaPobranychPlikow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private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liczbaDoPobraniaPlikow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}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90043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8" y="431800"/>
            <a:ext cx="7112001" cy="5609563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class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Program</a:t>
            </a:r>
            <a:endParaRPr lang="pl-PL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static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pobi_ObsluStrum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pl-PL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.WriteLine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pl-PL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"\t Obsługuje teraz strumienie."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l-PL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static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pobi_Poinformuj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pl-PL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.WriteLine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pl-PL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"\t </a:t>
            </a:r>
            <a:r>
              <a:rPr lang="pl-PL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Skonczyłem</a:t>
            </a:r>
            <a:r>
              <a:rPr lang="pl-PL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pobieranie"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Main(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[]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args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pl-PL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PobieraczPlikow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pobieracz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PobieraczPlikow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l-PL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pobieracz.SkonczonePobieranie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+= 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pobi_Poinformuj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pobieracz.PrzyBlendziePobierania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+= </a:t>
            </a:r>
            <a:r>
              <a:rPr lang="pl-PL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.WriteLine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pobieracz.SkonczonePobieranie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+= 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pobi_ObsluStrum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pl-PL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.ReadKey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}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3373395" y="333632"/>
            <a:ext cx="3682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i="1" dirty="0">
                <a:solidFill>
                  <a:schemeClr val="tx2"/>
                </a:solidFill>
              </a:rPr>
              <a:t>Subskrypcja zdarzenia</a:t>
            </a:r>
          </a:p>
        </p:txBody>
      </p:sp>
    </p:spTree>
    <p:extLst>
      <p:ext uri="{BB962C8B-B14F-4D97-AF65-F5344CB8AC3E}">
        <p14:creationId xmlns:p14="http://schemas.microsoft.com/office/powerpoint/2010/main" val="1414699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Wywołanie zdarzenia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8" y="2160590"/>
            <a:ext cx="6903309" cy="3880773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pl-PL" dirty="0" err="1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pl-PL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2B91AF"/>
                </a:solidFill>
                <a:latin typeface="consolas" panose="020B0609020204030204" pitchFamily="49" charset="0"/>
              </a:rPr>
              <a:t>PobieraczPlikow</a:t>
            </a:r>
            <a:endParaRPr lang="pl-PL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pl-PL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pl-PL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pl-PL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2B91AF"/>
                </a:solidFill>
                <a:latin typeface="consolas" panose="020B0609020204030204" pitchFamily="49" charset="0"/>
              </a:rPr>
              <a:t>WystapilBlad</a:t>
            </a:r>
            <a:r>
              <a:rPr lang="pl-PL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latin typeface="consolas" panose="020B0609020204030204" pitchFamily="49" charset="0"/>
              </a:rPr>
              <a:t>	{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latin typeface="consolas" panose="020B0609020204030204" pitchFamily="49" charset="0"/>
              </a:rPr>
              <a:t>		</a:t>
            </a:r>
            <a:r>
              <a:rPr lang="pl-PL" dirty="0" err="1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pl-PL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pl-PL" dirty="0" err="1">
                <a:solidFill>
                  <a:srgbClr val="000000"/>
                </a:solidFill>
                <a:latin typeface="consolas" panose="020B0609020204030204" pitchFamily="49" charset="0"/>
              </a:rPr>
              <a:t>PrzyBledziePobierania</a:t>
            </a:r>
            <a:r>
              <a:rPr lang="pl-PL" dirty="0">
                <a:solidFill>
                  <a:srgbClr val="000000"/>
                </a:solidFill>
                <a:latin typeface="consolas" panose="020B0609020204030204" pitchFamily="49" charset="0"/>
              </a:rPr>
              <a:t> != </a:t>
            </a:r>
            <a:r>
              <a:rPr lang="pl-PL" dirty="0" err="1">
                <a:solidFill>
                  <a:srgbClr val="0000FF"/>
                </a:solidFill>
                <a:latin typeface="consolas" panose="020B0609020204030204" pitchFamily="49" charset="0"/>
              </a:rPr>
              <a:t>null</a:t>
            </a:r>
            <a:r>
              <a:rPr lang="pl-PL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latin typeface="consolas" panose="020B0609020204030204" pitchFamily="49" charset="0"/>
              </a:rPr>
              <a:t>		{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latin typeface="consolas" panose="020B0609020204030204" pitchFamily="49" charset="0"/>
              </a:rPr>
              <a:t>			</a:t>
            </a:r>
            <a:r>
              <a:rPr lang="pl-PL" dirty="0" err="1">
                <a:solidFill>
                  <a:srgbClr val="000000"/>
                </a:solidFill>
                <a:latin typeface="consolas" panose="020B0609020204030204" pitchFamily="49" charset="0"/>
              </a:rPr>
              <a:t>PrzyBledziePobierania</a:t>
            </a:r>
            <a:r>
              <a:rPr lang="pl-PL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dirty="0">
                <a:solidFill>
                  <a:srgbClr val="CE0000"/>
                </a:solidFill>
                <a:latin typeface="consolas" panose="020B0609020204030204" pitchFamily="49" charset="0"/>
              </a:rPr>
              <a:t>"</a:t>
            </a:r>
            <a:r>
              <a:rPr lang="pl-PL" dirty="0" err="1">
                <a:solidFill>
                  <a:srgbClr val="CE0000"/>
                </a:solidFill>
                <a:latin typeface="consolas" panose="020B0609020204030204" pitchFamily="49" charset="0"/>
              </a:rPr>
              <a:t>Wystapił</a:t>
            </a:r>
            <a:r>
              <a:rPr lang="pl-PL" dirty="0">
                <a:solidFill>
                  <a:srgbClr val="CE0000"/>
                </a:solidFill>
                <a:latin typeface="consolas" panose="020B0609020204030204" pitchFamily="49" charset="0"/>
              </a:rPr>
              <a:t> błąd"</a:t>
            </a:r>
            <a:r>
              <a:rPr lang="pl-PL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>
                <a:solidFill>
                  <a:srgbClr val="000000"/>
                </a:solidFill>
                <a:latin typeface="consolas" panose="020B0609020204030204" pitchFamily="49" charset="0"/>
              </a:rPr>
              <a:t>		}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28372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Kod do analizy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hlinkClick r:id="rId2"/>
              </a:rPr>
              <a:t>https://github.com/Piotrekk16/Wyklad9Z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29888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Jak to jest w WPF?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Kontrolka przycisku dziedziczy po klasie bazowej </a:t>
            </a:r>
            <a:r>
              <a:rPr lang="pl-PL" dirty="0" err="1">
                <a:latin typeface="Consolas" panose="020B0609020204030204" pitchFamily="49" charset="0"/>
              </a:rPr>
              <a:t>ButtonBase</a:t>
            </a:r>
            <a:r>
              <a:rPr lang="pl-PL" dirty="0">
                <a:latin typeface="Consolas" panose="020B0609020204030204" pitchFamily="49" charset="0"/>
              </a:rPr>
              <a:t>.</a:t>
            </a:r>
          </a:p>
          <a:p>
            <a:endParaRPr lang="pl-PL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class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Button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: </a:t>
            </a:r>
            <a:r>
              <a:rPr lang="pl-PL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ButtonBase</a:t>
            </a:r>
            <a:endParaRPr lang="pl-PL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9204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9" y="432486"/>
            <a:ext cx="6347714" cy="5608877"/>
          </a:xfrm>
        </p:spPr>
        <p:txBody>
          <a:bodyPr/>
          <a:lstStyle/>
          <a:p>
            <a:r>
              <a:rPr lang="pl-PL" dirty="0"/>
              <a:t>Klasa bazowa</a:t>
            </a:r>
          </a:p>
          <a:p>
            <a:endParaRPr lang="pl-PL" dirty="0"/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abstract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ButtonBase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: 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	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ContentControl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ICommandSource</a:t>
            </a:r>
            <a:endParaRPr lang="pl-PL" dirty="0">
              <a:solidFill>
                <a:srgbClr val="2B91AF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pl-PL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public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event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RoutedEventHandler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Click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endParaRPr lang="pl-PL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protected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virtual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OnClick</a:t>
            </a: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pl-PL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12046875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aseta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TM02900688[[fn=Faseta]]</Template>
  <TotalTime>2748</TotalTime>
  <Words>291</Words>
  <Application>Microsoft Office PowerPoint</Application>
  <PresentationFormat>Pokaz na ekranie (4:3)</PresentationFormat>
  <Paragraphs>75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9</vt:i4>
      </vt:variant>
    </vt:vector>
  </HeadingPairs>
  <TitlesOfParts>
    <vt:vector size="19" baseType="lpstr">
      <vt:lpstr>Arial</vt:lpstr>
      <vt:lpstr>Calibri</vt:lpstr>
      <vt:lpstr>Calibri Light</vt:lpstr>
      <vt:lpstr>Consolas</vt:lpstr>
      <vt:lpstr>Consolas</vt:lpstr>
      <vt:lpstr>Trebuchet MS</vt:lpstr>
      <vt:lpstr>Wingdings 2</vt:lpstr>
      <vt:lpstr>Wingdings 3</vt:lpstr>
      <vt:lpstr>HDOfficeLightV0</vt:lpstr>
      <vt:lpstr>Faseta</vt:lpstr>
      <vt:lpstr>Zdarzenia (eventy)</vt:lpstr>
      <vt:lpstr>Definicja</vt:lpstr>
      <vt:lpstr>Prezentacja programu PowerPoint</vt:lpstr>
      <vt:lpstr>Prezentacja programu PowerPoint</vt:lpstr>
      <vt:lpstr>Prezentacja programu PowerPoint</vt:lpstr>
      <vt:lpstr>Wywołanie zdarzenia</vt:lpstr>
      <vt:lpstr>Kod do analizy</vt:lpstr>
      <vt:lpstr>Jak to jest w WPF?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Programowanie Obiektowe – Wykład 1</dc:title>
  <dc:creator>Piotr Jastrzębski</dc:creator>
  <cp:lastModifiedBy>Piotrek</cp:lastModifiedBy>
  <cp:revision>250</cp:revision>
  <dcterms:created xsi:type="dcterms:W3CDTF">2016-10-14T18:19:41Z</dcterms:created>
  <dcterms:modified xsi:type="dcterms:W3CDTF">2017-12-30T12:51:59Z</dcterms:modified>
</cp:coreProperties>
</file>