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7"/>
  </p:notesMasterIdLst>
  <p:sldIdLst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21.01.2017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Epilog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piojas@matman.uwm.edu.pl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Różnice między programowanie strukturalnym a obiektowym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P. strukturalne</a:t>
            </a:r>
          </a:p>
          <a:p>
            <a:pPr lvl="1"/>
            <a:r>
              <a:rPr lang="pl-PL" dirty="0"/>
              <a:t>rozdzielenie funkcjonalności programu na moduły (podprogramy)</a:t>
            </a:r>
          </a:p>
          <a:p>
            <a:pPr lvl="1"/>
            <a:r>
              <a:rPr lang="pl-PL" dirty="0"/>
              <a:t>podzielone bloki kodu mają jeden punk wejścia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P. obiektowe</a:t>
            </a:r>
          </a:p>
          <a:p>
            <a:pPr lvl="1"/>
            <a:r>
              <a:rPr lang="pl-PL" dirty="0"/>
              <a:t>świat składa się z obiektów</a:t>
            </a:r>
          </a:p>
          <a:p>
            <a:pPr lvl="1"/>
            <a:r>
              <a:rPr lang="pl-PL" dirty="0"/>
              <a:t>zachowania i działania bytów są widoczne w postaci metod przypisanych do obiektów</a:t>
            </a:r>
          </a:p>
        </p:txBody>
      </p:sp>
    </p:spTree>
    <p:extLst>
      <p:ext uri="{BB962C8B-B14F-4D97-AF65-F5344CB8AC3E}">
        <p14:creationId xmlns:p14="http://schemas.microsoft.com/office/powerpoint/2010/main" val="273361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 składa się</a:t>
            </a:r>
            <a:br>
              <a:rPr lang="pl-PL" dirty="0"/>
            </a:br>
            <a:r>
              <a:rPr lang="pl-PL" dirty="0"/>
              <a:t>z klocków Lego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3" y="502873"/>
            <a:ext cx="3405632" cy="22668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2" y="1171433"/>
            <a:ext cx="1950720" cy="133807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2" y="3072630"/>
            <a:ext cx="3405632" cy="226687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72" y="4504340"/>
            <a:ext cx="2356022" cy="17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0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Najczęstsze błędy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Utożsamianie obiektowości tylko z C#, są też inne języki obiektowe np. C++, Java</a:t>
            </a:r>
          </a:p>
          <a:p>
            <a:r>
              <a:rPr lang="pl-PL" dirty="0"/>
              <a:t>Każdy język programowania się zmienia. Po opublikowaniu wersji 7.0 języka C# zmierza on w stronę języka funkcjonalnego, choć wcześniejsze cechy obiektowe zostają.</a:t>
            </a:r>
          </a:p>
        </p:txBody>
      </p:sp>
    </p:spTree>
    <p:extLst>
      <p:ext uri="{BB962C8B-B14F-4D97-AF65-F5344CB8AC3E}">
        <p14:creationId xmlns:p14="http://schemas.microsoft.com/office/powerpoint/2010/main" val="13484055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2756</TotalTime>
  <Words>121</Words>
  <Application>Microsoft Office PowerPoint</Application>
  <PresentationFormat>Pokaz na ekranie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Faseta</vt:lpstr>
      <vt:lpstr>Programowanie Obiektowe – Epilog</vt:lpstr>
      <vt:lpstr>Różnice między programowanie strukturalnym a obiektowym</vt:lpstr>
      <vt:lpstr>Świat składa się z klocków Lego</vt:lpstr>
      <vt:lpstr>Najczęstsze błędy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 Jast</cp:lastModifiedBy>
  <cp:revision>250</cp:revision>
  <dcterms:created xsi:type="dcterms:W3CDTF">2016-10-14T18:19:41Z</dcterms:created>
  <dcterms:modified xsi:type="dcterms:W3CDTF">2017-01-21T11:11:27Z</dcterms:modified>
</cp:coreProperties>
</file>