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  <p:sldMasterId id="2147483803" r:id="rId2"/>
  </p:sldMasterIdLst>
  <p:notesMasterIdLst>
    <p:notesMasterId r:id="rId6"/>
  </p:notesMasterIdLst>
  <p:sldIdLst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otr Jast" initials="PJ" lastIdx="1" clrIdx="0">
    <p:extLst>
      <p:ext uri="{19B8F6BF-5375-455C-9EA6-DF929625EA0E}">
        <p15:presenceInfo xmlns:p15="http://schemas.microsoft.com/office/powerpoint/2012/main" userId="71380495f86fcb4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A65D4-DA07-4ADD-AAD2-61DE9E272200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ADD28E-B2AD-464B-AFFE-93B61DFC7E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5938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195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9734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1605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3871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2314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6212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3610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54855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16303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48518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878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65149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2447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49309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22155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42529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76051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15469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39926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2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686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5738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70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414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3868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5806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2462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84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E5BF5-78BB-4BAC-81B8-F63D59141CA7}" type="datetimeFigureOut">
              <a:rPr lang="pl-PL" smtClean="0"/>
              <a:t>22.01.2017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3903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  <p:sldLayoutId id="2147483818" r:id="rId15"/>
    <p:sldLayoutId id="214748381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Różnice między programowanie strukturalnym a obiektowym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dirty="0"/>
              <a:t>P. strukturalne</a:t>
            </a:r>
          </a:p>
          <a:p>
            <a:pPr lvl="1"/>
            <a:r>
              <a:rPr lang="pl-PL" dirty="0"/>
              <a:t>rozdzielenie funkcjonalności programu na moduły (podprogramy)</a:t>
            </a:r>
          </a:p>
          <a:p>
            <a:pPr lvl="1"/>
            <a:r>
              <a:rPr lang="pl-PL" dirty="0"/>
              <a:t>podzielone bloki kodu mają jeden punk wejścia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/>
              <a:t>P. obiektowe</a:t>
            </a:r>
          </a:p>
          <a:p>
            <a:pPr lvl="1"/>
            <a:r>
              <a:rPr lang="pl-PL" dirty="0"/>
              <a:t>świat składa się z obiektów</a:t>
            </a:r>
          </a:p>
          <a:p>
            <a:pPr lvl="1"/>
            <a:r>
              <a:rPr lang="pl-PL" dirty="0"/>
              <a:t>zachowania i działania bytów są widoczne w postaci metod przypisanych do obiektów</a:t>
            </a:r>
          </a:p>
        </p:txBody>
      </p:sp>
    </p:spTree>
    <p:extLst>
      <p:ext uri="{BB962C8B-B14F-4D97-AF65-F5344CB8AC3E}">
        <p14:creationId xmlns:p14="http://schemas.microsoft.com/office/powerpoint/2010/main" val="2733615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Świat składa się</a:t>
            </a:r>
            <a:br>
              <a:rPr lang="pl-PL" dirty="0"/>
            </a:br>
            <a:r>
              <a:rPr lang="pl-PL" dirty="0"/>
              <a:t>z klocków Lego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23" y="502873"/>
            <a:ext cx="3405632" cy="2266874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6392" y="1171433"/>
            <a:ext cx="1950720" cy="133807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6392" y="3072630"/>
            <a:ext cx="3405632" cy="2266874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472" y="4504340"/>
            <a:ext cx="2356022" cy="1767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503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Najczęstsze błędy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Utożsamianie obiektowości tylko z C#, są też inne języki obiektowe np. C++, Java</a:t>
            </a:r>
          </a:p>
          <a:p>
            <a:r>
              <a:rPr lang="pl-PL" dirty="0"/>
              <a:t>Każdy język programowania się zmienia. Po opublikowaniu wersji 7.0 języka C# zmierza on w stronę języka funkcjonalnego, choć wcześniejsze cechy obiektowe zostają.</a:t>
            </a:r>
          </a:p>
        </p:txBody>
      </p:sp>
    </p:spTree>
    <p:extLst>
      <p:ext uri="{BB962C8B-B14F-4D97-AF65-F5344CB8AC3E}">
        <p14:creationId xmlns:p14="http://schemas.microsoft.com/office/powerpoint/2010/main" val="1348405521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set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TM02900688[[fn=Faseta]]</Template>
  <TotalTime>2757</TotalTime>
  <Words>91</Words>
  <Application>Microsoft Office PowerPoint</Application>
  <PresentationFormat>Pokaz na ekranie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Faseta</vt:lpstr>
      <vt:lpstr>Różnice między programowanie strukturalnym a obiektowym</vt:lpstr>
      <vt:lpstr>Świat składa się z klocków Lego</vt:lpstr>
      <vt:lpstr>Najczęstsze błędy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Programowanie Obiektowe – Wykład 1</dc:title>
  <dc:creator>Piotr Jastrzębski</dc:creator>
  <cp:lastModifiedBy>Piotr Jast</cp:lastModifiedBy>
  <cp:revision>251</cp:revision>
  <dcterms:created xsi:type="dcterms:W3CDTF">2016-10-14T18:19:41Z</dcterms:created>
  <dcterms:modified xsi:type="dcterms:W3CDTF">2017-01-22T20:21:04Z</dcterms:modified>
</cp:coreProperties>
</file>