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sldIdLst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14.11.2016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Operator przypisania</a:t>
            </a:r>
          </a:p>
          <a:p>
            <a:r>
              <a:rPr lang="pl-PL" sz="2400" dirty="0"/>
              <a:t>Płytka kopia</a:t>
            </a:r>
          </a:p>
          <a:p>
            <a:r>
              <a:rPr lang="pl-PL" sz="2400" dirty="0"/>
              <a:t>Głęboka kopia</a:t>
            </a:r>
          </a:p>
        </p:txBody>
      </p:sp>
    </p:spTree>
    <p:extLst>
      <p:ext uri="{BB962C8B-B14F-4D97-AF65-F5344CB8AC3E}">
        <p14:creationId xmlns:p14="http://schemas.microsoft.com/office/powerpoint/2010/main" val="1272206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59492"/>
            <a:ext cx="6347714" cy="578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o1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o2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o2 = (Osoba)o1.Clone();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o1.UstawWiek(31);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if</a:t>
            </a:r>
            <a:r>
              <a:rPr lang="pl-PL" sz="1600" dirty="0">
                <a:latin typeface="Consolas" panose="020B0609020204030204" pitchFamily="49" charset="0"/>
              </a:rPr>
              <a:t> (</a:t>
            </a:r>
            <a:r>
              <a:rPr lang="pl-PL" sz="1600" dirty="0" err="1">
                <a:latin typeface="Consolas" panose="020B0609020204030204" pitchFamily="49" charset="0"/>
              </a:rPr>
              <a:t>Object.ReferenceEquals</a:t>
            </a:r>
            <a:r>
              <a:rPr lang="pl-PL" sz="1600" dirty="0">
                <a:latin typeface="Consolas" panose="020B0609020204030204" pitchFamily="49" charset="0"/>
              </a:rPr>
              <a:t>(o1, o2))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						odwołują się do tego samego obiektu");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else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nie 					odwołują się do tego samego obiektu");</a:t>
            </a:r>
          </a:p>
        </p:txBody>
      </p:sp>
      <p:pic>
        <p:nvPicPr>
          <p:cNvPr id="2" name="Obraz 1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57" y="5141126"/>
            <a:ext cx="8364117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68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– płytka kopia z klasy z polem referencyjnym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791730"/>
            <a:ext cx="6347714" cy="424963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Urodziny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string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Urodziny() {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Urodziny(string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this.miejsceUr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void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UstawMiejsceUr</a:t>
            </a:r>
            <a:r>
              <a:rPr lang="pl-PL" sz="1600" dirty="0">
                <a:latin typeface="Consolas" panose="020B0609020204030204" pitchFamily="49" charset="0"/>
              </a:rPr>
              <a:t>(string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this.miejsceUr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string </a:t>
            </a:r>
            <a:r>
              <a:rPr lang="pl-PL" sz="1600" dirty="0" err="1">
                <a:latin typeface="Consolas" panose="020B0609020204030204" pitchFamily="49" charset="0"/>
              </a:rPr>
              <a:t>PobierzMiejsceUr</a:t>
            </a:r>
            <a:r>
              <a:rPr lang="pl-PL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960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96562"/>
            <a:ext cx="6347714" cy="5744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Osoba : </a:t>
            </a:r>
            <a:r>
              <a:rPr lang="pl-PL" sz="1600" dirty="0" err="1">
                <a:latin typeface="Consolas" panose="020B0609020204030204" pitchFamily="49" charset="0"/>
              </a:rPr>
              <a:t>ICloneable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Urodziny </a:t>
            </a:r>
            <a:r>
              <a:rPr lang="pl-PL" sz="1600" dirty="0" err="1">
                <a:latin typeface="Consolas" panose="020B0609020204030204" pitchFamily="49" charset="0"/>
              </a:rPr>
              <a:t>ur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Osoba() { </a:t>
            </a:r>
            <a:r>
              <a:rPr lang="pl-PL" sz="1600" dirty="0" err="1">
                <a:latin typeface="Consolas" panose="020B0609020204030204" pitchFamily="49" charset="0"/>
              </a:rPr>
              <a:t>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Urodziny();  }    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wiek,string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ur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Urodziny();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this.ur.UstawMiejsceUr</a:t>
            </a:r>
            <a:r>
              <a:rPr lang="pl-PL" sz="1600" dirty="0">
                <a:latin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</a:rPr>
              <a:t>miejsceUr</a:t>
            </a:r>
            <a:r>
              <a:rPr lang="pl-PL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//metody na pobranie i ustawienie wieku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Object Clone()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</a:t>
            </a:r>
            <a:r>
              <a:rPr lang="pl-PL" sz="1600" dirty="0" err="1">
                <a:latin typeface="Consolas" panose="020B0609020204030204" pitchFamily="49" charset="0"/>
              </a:rPr>
              <a:t>MemberwiseClone</a:t>
            </a:r>
            <a:r>
              <a:rPr lang="pl-PL" sz="16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10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95416"/>
            <a:ext cx="6347714" cy="564594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Osoba(30,"Olsztyn");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o2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o2 = (Osoba)o1.Clone();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(o2.ur.PobierzMiejsceUr());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if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(o1.ur, o2.ur))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odwołują się do 			tego samego obiektu");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nie odwołują 				się do tego samego obiektu");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35" y="5204032"/>
            <a:ext cx="8059275" cy="13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75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Głęboka kopia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297459"/>
            <a:ext cx="6347714" cy="52145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Urodziny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private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Urodziny() {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Urodziny(string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this.miejsceUr</a:t>
            </a:r>
            <a:r>
              <a:rPr lang="pl-PL" dirty="0">
                <a:latin typeface="Consolas" panose="020B0609020204030204" pitchFamily="49" charset="0"/>
              </a:rPr>
              <a:t> =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UstawMiejsceUr</a:t>
            </a:r>
            <a:r>
              <a:rPr lang="pl-PL" dirty="0">
                <a:latin typeface="Consolas" panose="020B0609020204030204" pitchFamily="49" charset="0"/>
              </a:rPr>
              <a:t>(string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  <a:r>
              <a:rPr lang="pl-PL" dirty="0" err="1">
                <a:latin typeface="Consolas" panose="020B0609020204030204" pitchFamily="49" charset="0"/>
              </a:rPr>
              <a:t>this.miejsceUr</a:t>
            </a:r>
            <a:r>
              <a:rPr lang="pl-PL" dirty="0">
                <a:latin typeface="Consolas" panose="020B0609020204030204" pitchFamily="49" charset="0"/>
              </a:rPr>
              <a:t> =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string </a:t>
            </a:r>
            <a:r>
              <a:rPr lang="pl-PL" dirty="0" err="1">
                <a:latin typeface="Consolas" panose="020B0609020204030204" pitchFamily="49" charset="0"/>
              </a:rPr>
              <a:t>PobierzMiejsceUr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return </a:t>
            </a:r>
            <a:r>
              <a:rPr lang="pl-PL" dirty="0" err="1">
                <a:latin typeface="Consolas" panose="020B0609020204030204" pitchFamily="49" charset="0"/>
              </a:rPr>
              <a:t>miejsceUr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4180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0638"/>
            <a:ext cx="6347714" cy="6536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class</a:t>
            </a:r>
            <a:r>
              <a:rPr lang="pl-PL" sz="1400" dirty="0">
                <a:latin typeface="Consolas" panose="020B0609020204030204" pitchFamily="49" charset="0"/>
              </a:rPr>
              <a:t> Osoba 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</a:t>
            </a:r>
            <a:r>
              <a:rPr lang="pl-PL" sz="1400" dirty="0" err="1">
                <a:latin typeface="Consolas" panose="020B0609020204030204" pitchFamily="49" charset="0"/>
              </a:rPr>
              <a:t>private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Urodziny </a:t>
            </a:r>
            <a:r>
              <a:rPr lang="pl-PL" sz="1400" dirty="0" err="1">
                <a:latin typeface="Consolas" panose="020B0609020204030204" pitchFamily="49" charset="0"/>
              </a:rPr>
              <a:t>ur</a:t>
            </a:r>
            <a:r>
              <a:rPr lang="pl-PL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Osoba() { </a:t>
            </a:r>
            <a:r>
              <a:rPr lang="pl-PL" sz="1400" dirty="0" err="1">
                <a:latin typeface="Consolas" panose="020B0609020204030204" pitchFamily="49" charset="0"/>
              </a:rPr>
              <a:t>ur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new</a:t>
            </a:r>
            <a:r>
              <a:rPr lang="pl-PL" sz="1400" dirty="0">
                <a:latin typeface="Consolas" panose="020B0609020204030204" pitchFamily="49" charset="0"/>
              </a:rPr>
              <a:t> Urodziny(); }    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Osoba(</a:t>
            </a:r>
            <a:r>
              <a:rPr lang="pl-PL" sz="1400" dirty="0" err="1">
                <a:latin typeface="Consolas" panose="020B0609020204030204" pitchFamily="49" charset="0"/>
              </a:rPr>
              <a:t>int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wiek,string</a:t>
            </a:r>
            <a:r>
              <a:rPr lang="pl-PL" sz="1400" dirty="0">
                <a:latin typeface="Consolas" panose="020B0609020204030204" pitchFamily="49" charset="0"/>
              </a:rPr>
              <a:t> </a:t>
            </a:r>
            <a:r>
              <a:rPr lang="pl-PL" sz="1400" dirty="0" err="1">
                <a:latin typeface="Consolas" panose="020B0609020204030204" pitchFamily="49" charset="0"/>
              </a:rPr>
              <a:t>miejsceUr</a:t>
            </a:r>
            <a:r>
              <a:rPr lang="pl-PL" sz="1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this.wiek</a:t>
            </a:r>
            <a:r>
              <a:rPr lang="pl-PL" sz="14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ur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new</a:t>
            </a:r>
            <a:r>
              <a:rPr lang="pl-PL" sz="1400" dirty="0">
                <a:latin typeface="Consolas" panose="020B0609020204030204" pitchFamily="49" charset="0"/>
              </a:rPr>
              <a:t> Urodziny();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this.ur.UstawMiejsceUr</a:t>
            </a:r>
            <a:r>
              <a:rPr lang="pl-PL" sz="1400" dirty="0">
                <a:latin typeface="Consolas" panose="020B0609020204030204" pitchFamily="49" charset="0"/>
              </a:rPr>
              <a:t>(</a:t>
            </a:r>
            <a:r>
              <a:rPr lang="pl-PL" sz="1400" dirty="0" err="1">
                <a:latin typeface="Consolas" panose="020B0609020204030204" pitchFamily="49" charset="0"/>
              </a:rPr>
              <a:t>miejsceUr</a:t>
            </a:r>
            <a:r>
              <a:rPr lang="pl-PL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//metody na ustawienie i pobranie wieku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public Osoba </a:t>
            </a:r>
            <a:r>
              <a:rPr lang="pl-PL" sz="1400" dirty="0" err="1">
                <a:latin typeface="Consolas" panose="020B0609020204030204" pitchFamily="49" charset="0"/>
              </a:rPr>
              <a:t>GlebokaKopia</a:t>
            </a:r>
            <a:r>
              <a:rPr lang="pl-PL" sz="14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Osoba </a:t>
            </a:r>
            <a:r>
              <a:rPr lang="pl-PL" sz="1400" dirty="0" err="1">
                <a:latin typeface="Consolas" panose="020B0609020204030204" pitchFamily="49" charset="0"/>
              </a:rPr>
              <a:t>tempOsoba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new</a:t>
            </a:r>
            <a:r>
              <a:rPr lang="pl-PL" sz="14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</a:t>
            </a:r>
            <a:r>
              <a:rPr lang="pl-PL" sz="1400" dirty="0" err="1">
                <a:latin typeface="Consolas" panose="020B0609020204030204" pitchFamily="49" charset="0"/>
              </a:rPr>
              <a:t>tempOsoba.wiek</a:t>
            </a:r>
            <a:r>
              <a:rPr lang="pl-PL" sz="1400" dirty="0">
                <a:latin typeface="Consolas" panose="020B0609020204030204" pitchFamily="49" charset="0"/>
              </a:rPr>
              <a:t> = </a:t>
            </a:r>
            <a:r>
              <a:rPr lang="pl-PL" sz="1400" dirty="0" err="1">
                <a:latin typeface="Consolas" panose="020B0609020204030204" pitchFamily="49" charset="0"/>
              </a:rPr>
              <a:t>this.wiek</a:t>
            </a:r>
            <a:r>
              <a:rPr lang="pl-PL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	</a:t>
            </a:r>
            <a:r>
              <a:rPr lang="pl-PL" sz="1400" dirty="0" err="1">
                <a:latin typeface="Consolas" panose="020B0609020204030204" pitchFamily="49" charset="0"/>
              </a:rPr>
              <a:t>tempOsoba.ur.UstawMiejsceUr</a:t>
            </a:r>
            <a:r>
              <a:rPr lang="pl-PL" sz="1400" dirty="0">
                <a:latin typeface="Consolas" panose="020B0609020204030204" pitchFamily="49" charset="0"/>
              </a:rPr>
              <a:t>(</a:t>
            </a:r>
            <a:r>
              <a:rPr lang="pl-PL" sz="1400" dirty="0" err="1">
                <a:latin typeface="Consolas" panose="020B0609020204030204" pitchFamily="49" charset="0"/>
              </a:rPr>
              <a:t>this.ur.PobierzMiejsceUr</a:t>
            </a:r>
            <a:r>
              <a:rPr lang="pl-PL" sz="1400" dirty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</a:rPr>
              <a:t>            return </a:t>
            </a:r>
            <a:r>
              <a:rPr lang="pl-PL" sz="1400" dirty="0" err="1">
                <a:latin typeface="Consolas" panose="020B0609020204030204" pitchFamily="49" charset="0"/>
              </a:rPr>
              <a:t>tempOsoba</a:t>
            </a:r>
            <a:r>
              <a:rPr lang="pl-PL" sz="14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>
                <a:latin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23029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21276"/>
            <a:ext cx="6347714" cy="572008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Osoba(30,"Olsztyn");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Osoba o2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o2 = o1.GlebokaKopia();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(o2.ur.PobierzMiejsceUr());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if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(o1.ur, o2.ur))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odwołują 				się do tego samego obiektu");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nie 					odwołują się do tego samego obiektu");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    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18" y="4959452"/>
            <a:ext cx="8564170" cy="16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3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 przypisania dla typów wartościowych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a = 6;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b = a;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("b={0}", b);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b++;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("a={0}, b={1}", a, b);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97" y="4831519"/>
            <a:ext cx="2181529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2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 przypisania dla typów referencyjnych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Osoba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Osoba() {}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void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UstawWiek</a:t>
            </a:r>
            <a:r>
              <a:rPr lang="pl-PL" sz="1600" dirty="0">
                <a:latin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PobierzWiek</a:t>
            </a:r>
            <a:r>
              <a:rPr lang="pl-PL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037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29050"/>
            <a:ext cx="6347714" cy="531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o1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o2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o2 = o1;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o1.UstawWiek(31);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86" y="4120090"/>
            <a:ext cx="2286319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9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729050"/>
            <a:ext cx="6347714" cy="531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o1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Osoba o2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o2 = o1;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o2.UstawWiek(31);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Console.WriteLine</a:t>
            </a:r>
            <a:r>
              <a:rPr lang="pl-PL" sz="2000" dirty="0">
                <a:latin typeface="Consolas" panose="020B0609020204030204" pitchFamily="49" charset="0"/>
              </a:rPr>
              <a:t>(o2.PobierzWiek());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86" y="4120090"/>
            <a:ext cx="2286319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1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160590"/>
            <a:ext cx="7311082" cy="3880773"/>
          </a:xfrm>
        </p:spPr>
        <p:txBody>
          <a:bodyPr/>
          <a:lstStyle/>
          <a:p>
            <a:r>
              <a:rPr lang="pl-PL" dirty="0"/>
              <a:t>Pozwala sprawdzić czy referencje odwołują się do tego samego obiektu.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>
                <a:latin typeface="Consolas" panose="020B0609020204030204" pitchFamily="49" charset="0"/>
              </a:rPr>
              <a:t>if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Object.ReferenceEquals</a:t>
            </a:r>
            <a:r>
              <a:rPr lang="pl-PL" dirty="0">
                <a:latin typeface="Consolas" panose="020B0609020204030204" pitchFamily="49" charset="0"/>
              </a:rPr>
              <a:t>(o1, o2))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odwołują 						się do tego samego obiektu");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else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("Referencje nie odwołują się do 					tego samego obiektu");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5560283"/>
            <a:ext cx="7935432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Płytka kopia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Używamy kiedy klasa nie zawiera pół referencyjnych.</a:t>
            </a:r>
          </a:p>
          <a:p>
            <a:r>
              <a:rPr lang="pl-PL" sz="2400" dirty="0"/>
              <a:t>Klasa dziedziczy po interfejsie </a:t>
            </a:r>
            <a:r>
              <a:rPr lang="pl-PL" sz="2400" dirty="0" err="1">
                <a:latin typeface="Consolas" panose="020B0609020204030204" pitchFamily="49" charset="0"/>
              </a:rPr>
              <a:t>ICloneable</a:t>
            </a:r>
            <a:r>
              <a:rPr lang="pl-PL" sz="2400" dirty="0"/>
              <a:t> i implementuje metodę </a:t>
            </a:r>
            <a:r>
              <a:rPr lang="pl-PL" sz="2400" dirty="0">
                <a:latin typeface="Consolas" panose="020B0609020204030204" pitchFamily="49" charset="0"/>
              </a:rPr>
              <a:t>Clone()</a:t>
            </a:r>
            <a:r>
              <a:rPr lang="pl-PL" sz="2400" dirty="0"/>
              <a:t>, w której wykorzystamy metodę </a:t>
            </a:r>
            <a:r>
              <a:rPr lang="pl-PL" sz="2400" dirty="0" err="1">
                <a:latin typeface="Consolas" panose="020B0609020204030204" pitchFamily="49" charset="0"/>
              </a:rPr>
              <a:t>System.Object.MemberwiseClone</a:t>
            </a:r>
            <a:r>
              <a:rPr lang="pl-PL" sz="2400" dirty="0">
                <a:latin typeface="Consolas" panose="020B0609020204030204" pitchFamily="49" charset="0"/>
              </a:rPr>
              <a:t>()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841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345989"/>
            <a:ext cx="6347714" cy="56953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Osoba : </a:t>
            </a:r>
            <a:r>
              <a:rPr lang="pl-PL" sz="1600" dirty="0" err="1">
                <a:latin typeface="Consolas" panose="020B0609020204030204" pitchFamily="49" charset="0"/>
              </a:rPr>
              <a:t>ICloneable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private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Osoba() {}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Osoba(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void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UstawWiek</a:t>
            </a:r>
            <a:r>
              <a:rPr lang="pl-PL" sz="1600" dirty="0">
                <a:latin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wiek)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this.wiek</a:t>
            </a:r>
            <a:r>
              <a:rPr lang="pl-PL" sz="1600" dirty="0">
                <a:latin typeface="Consolas" panose="020B0609020204030204" pitchFamily="49" charset="0"/>
              </a:rPr>
              <a:t> =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PobierzWiek</a:t>
            </a:r>
            <a:r>
              <a:rPr lang="pl-PL" sz="16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wiek;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Object Clone()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return </a:t>
            </a:r>
            <a:r>
              <a:rPr lang="pl-PL" sz="1600" dirty="0" err="1">
                <a:latin typeface="Consolas" panose="020B0609020204030204" pitchFamily="49" charset="0"/>
              </a:rPr>
              <a:t>MemberwiseClone</a:t>
            </a:r>
            <a:r>
              <a:rPr lang="pl-PL" sz="16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81509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59492"/>
            <a:ext cx="6347714" cy="578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o1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Osoba(30);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Osoba o2 = </a:t>
            </a:r>
            <a:r>
              <a:rPr lang="pl-PL" sz="1600" dirty="0" err="1">
                <a:latin typeface="Consolas" panose="020B0609020204030204" pitchFamily="49" charset="0"/>
              </a:rPr>
              <a:t>new</a:t>
            </a:r>
            <a:r>
              <a:rPr lang="pl-PL" sz="1600" dirty="0">
                <a:latin typeface="Consolas" panose="020B0609020204030204" pitchFamily="49" charset="0"/>
              </a:rPr>
              <a:t> Osoba();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o2 = (Osoba)o1.Clone();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o2.UstawWiek(31);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(o1.PobierzWiek());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(o2.PobierzWiek());</a:t>
            </a:r>
          </a:p>
          <a:p>
            <a:pPr marL="0" indent="0">
              <a:buNone/>
            </a:pP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if</a:t>
            </a:r>
            <a:r>
              <a:rPr lang="pl-PL" sz="1600" dirty="0">
                <a:latin typeface="Consolas" panose="020B0609020204030204" pitchFamily="49" charset="0"/>
              </a:rPr>
              <a:t> (</a:t>
            </a:r>
            <a:r>
              <a:rPr lang="pl-PL" sz="1600" dirty="0" err="1">
                <a:latin typeface="Consolas" panose="020B0609020204030204" pitchFamily="49" charset="0"/>
              </a:rPr>
              <a:t>Object.ReferenceEquals</a:t>
            </a:r>
            <a:r>
              <a:rPr lang="pl-PL" sz="1600" dirty="0">
                <a:latin typeface="Consolas" panose="020B0609020204030204" pitchFamily="49" charset="0"/>
              </a:rPr>
              <a:t>(o1, o2))</a:t>
            </a: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						odwołują się do tego samego obiektu");</a:t>
            </a:r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</a:rPr>
              <a:t>else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nsolas" panose="020B0609020204030204" pitchFamily="49" charset="0"/>
              </a:rPr>
              <a:t>		</a:t>
            </a:r>
            <a:r>
              <a:rPr lang="pl-PL" sz="1600" dirty="0" err="1">
                <a:latin typeface="Consolas" panose="020B0609020204030204" pitchFamily="49" charset="0"/>
              </a:rPr>
              <a:t>Console.WriteLine</a:t>
            </a:r>
            <a:r>
              <a:rPr lang="pl-PL" sz="1600" dirty="0">
                <a:latin typeface="Consolas" panose="020B0609020204030204" pitchFamily="49" charset="0"/>
              </a:rPr>
              <a:t>("Referencje nie 					odwołują się do tego samego obiektu");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48" y="5207810"/>
            <a:ext cx="8421275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5329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978</TotalTime>
  <Words>686</Words>
  <Application>Microsoft Office PowerPoint</Application>
  <PresentationFormat>Pokaz na ekranie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Trebuchet MS</vt:lpstr>
      <vt:lpstr>Wingdings 2</vt:lpstr>
      <vt:lpstr>Wingdings 3</vt:lpstr>
      <vt:lpstr>HDOfficeLightV0</vt:lpstr>
      <vt:lpstr>Faseta</vt:lpstr>
      <vt:lpstr>Kopiowanie</vt:lpstr>
      <vt:lpstr>Operator przypisania dla typów wartościowych</vt:lpstr>
      <vt:lpstr>Operator przypisania dla typów referencyjnych</vt:lpstr>
      <vt:lpstr>Prezentacja programu PowerPoint</vt:lpstr>
      <vt:lpstr>Prezentacja programu PowerPoint</vt:lpstr>
      <vt:lpstr>Metoda Object.ReferenceEquals()</vt:lpstr>
      <vt:lpstr>Płytka kopia</vt:lpstr>
      <vt:lpstr>Prezentacja programu PowerPoint</vt:lpstr>
      <vt:lpstr>Prezentacja programu PowerPoint</vt:lpstr>
      <vt:lpstr>Prezentacja programu PowerPoint</vt:lpstr>
      <vt:lpstr>Przykład – płytka kopia z klasy z polem referencyjnym</vt:lpstr>
      <vt:lpstr>Prezentacja programu PowerPoint</vt:lpstr>
      <vt:lpstr>Prezentacja programu PowerPoint</vt:lpstr>
      <vt:lpstr>Głęboka kopia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Piotrek_UWM</cp:lastModifiedBy>
  <cp:revision>94</cp:revision>
  <dcterms:created xsi:type="dcterms:W3CDTF">2016-10-14T18:19:41Z</dcterms:created>
  <dcterms:modified xsi:type="dcterms:W3CDTF">2016-11-14T14:51:36Z</dcterms:modified>
</cp:coreProperties>
</file>