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908B-794C-4B6D-A342-9368CFFFD3C6}" type="datetimeFigureOut">
              <a:rPr lang="pl-PL" smtClean="0"/>
              <a:t>2008-03-11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7E1D-2E29-425F-A4EF-12301D9F284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023664"/>
            <a:ext cx="9144000" cy="286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1147763"/>
            <a:ext cx="7027863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095500"/>
            <a:ext cx="88757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5925"/>
            <a:ext cx="8685213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895350"/>
            <a:ext cx="87233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2019300"/>
            <a:ext cx="81899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014413"/>
            <a:ext cx="8856663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476375"/>
            <a:ext cx="86090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004888"/>
            <a:ext cx="867568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062163"/>
            <a:ext cx="872331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538288"/>
            <a:ext cx="8885237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924050"/>
            <a:ext cx="8761413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36" y="1071546"/>
            <a:ext cx="817005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481138"/>
            <a:ext cx="859948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047875"/>
            <a:ext cx="84756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196" y="1285860"/>
            <a:ext cx="797112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1643063"/>
            <a:ext cx="9104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Pokaz na ekranie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leszekb</dc:creator>
  <cp:lastModifiedBy>leszekb</cp:lastModifiedBy>
  <cp:revision>1</cp:revision>
  <dcterms:created xsi:type="dcterms:W3CDTF">2008-03-11T10:16:19Z</dcterms:created>
  <dcterms:modified xsi:type="dcterms:W3CDTF">2008-03-11T10:29:25Z</dcterms:modified>
</cp:coreProperties>
</file>