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87A9A-F45A-4E9D-825E-DD472F275E23}" type="datetimeFigureOut">
              <a:rPr lang="pl-PL" smtClean="0"/>
              <a:t>2008-03-11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0A72C-A4FF-4FBF-98A2-84AEA13F1100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81218"/>
            <a:ext cx="9038213" cy="693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81549"/>
            <a:ext cx="8929718" cy="6859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0"/>
            <a:ext cx="9144000" cy="704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1415"/>
            <a:ext cx="9144000" cy="6960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1600"/>
            <a:ext cx="9025045" cy="694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81150"/>
            <a:ext cx="8643998" cy="6549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3428"/>
            <a:ext cx="9143999" cy="7044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706"/>
            <a:ext cx="9144000" cy="6893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81739"/>
            <a:ext cx="8358245" cy="6439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0"/>
            <a:ext cx="8929718" cy="6883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15861"/>
            <a:ext cx="8858280" cy="6847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6389"/>
            <a:ext cx="8143932" cy="6223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8195"/>
            <a:ext cx="8643998" cy="666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1391"/>
            <a:ext cx="8929718" cy="6921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8875"/>
            <a:ext cx="9144000" cy="70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5575"/>
            <a:ext cx="8929718" cy="6810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5145"/>
            <a:ext cx="9045954" cy="6933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0"/>
            <a:ext cx="9144000" cy="704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7524"/>
            <a:ext cx="9042917" cy="6935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9240"/>
            <a:ext cx="8715435" cy="6699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6701"/>
            <a:ext cx="8643997" cy="6659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81739"/>
            <a:ext cx="8429683" cy="6494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7079"/>
            <a:ext cx="8786841" cy="6800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3296"/>
            <a:ext cx="9048320" cy="6931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8196"/>
            <a:ext cx="8803858" cy="678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4055"/>
            <a:ext cx="8715436" cy="6749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2012"/>
            <a:ext cx="8786842" cy="672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9460"/>
            <a:ext cx="8805532" cy="6788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7039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0965"/>
            <a:ext cx="9358346" cy="720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2782"/>
            <a:ext cx="9143999" cy="70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127306"/>
            <a:ext cx="8737830" cy="6730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0965"/>
            <a:ext cx="9144000" cy="7039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90852"/>
            <a:ext cx="8834038" cy="6767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Pokaz na ekranie (4:3)</PresentationFormat>
  <Paragraphs>0</Paragraphs>
  <Slides>34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35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leszekb</dc:creator>
  <cp:lastModifiedBy>leszekb</cp:lastModifiedBy>
  <cp:revision>1</cp:revision>
  <dcterms:created xsi:type="dcterms:W3CDTF">2008-03-11T11:42:09Z</dcterms:created>
  <dcterms:modified xsi:type="dcterms:W3CDTF">2008-03-11T12:10:27Z</dcterms:modified>
</cp:coreProperties>
</file>